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6" autoAdjust="0"/>
    <p:restoredTop sz="94716" autoAdjust="0"/>
  </p:normalViewPr>
  <p:slideViewPr>
    <p:cSldViewPr snapToGrid="0" snapToObjects="1">
      <p:cViewPr varScale="1">
        <p:scale>
          <a:sx n="85" d="100"/>
          <a:sy n="85" d="100"/>
        </p:scale>
        <p:origin x="-136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F11CA-1495-AB44-94FC-BDDD099C95EF}" type="datetimeFigureOut">
              <a:rPr lang="en-US" smtClean="0"/>
              <a:t> 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5BDD4-0E27-3543-8F06-5AD1BD25F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377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F11CA-1495-AB44-94FC-BDDD099C95EF}" type="datetimeFigureOut">
              <a:rPr lang="en-US" smtClean="0"/>
              <a:t> 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5BDD4-0E27-3543-8F06-5AD1BD25F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464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F11CA-1495-AB44-94FC-BDDD099C95EF}" type="datetimeFigureOut">
              <a:rPr lang="en-US" smtClean="0"/>
              <a:t> 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5BDD4-0E27-3543-8F06-5AD1BD25F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437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F11CA-1495-AB44-94FC-BDDD099C95EF}" type="datetimeFigureOut">
              <a:rPr lang="en-US" smtClean="0"/>
              <a:t> 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5BDD4-0E27-3543-8F06-5AD1BD25F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533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F11CA-1495-AB44-94FC-BDDD099C95EF}" type="datetimeFigureOut">
              <a:rPr lang="en-US" smtClean="0"/>
              <a:t> 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5BDD4-0E27-3543-8F06-5AD1BD25F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02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F11CA-1495-AB44-94FC-BDDD099C95EF}" type="datetimeFigureOut">
              <a:rPr lang="en-US" smtClean="0"/>
              <a:t> 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5BDD4-0E27-3543-8F06-5AD1BD25F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39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F11CA-1495-AB44-94FC-BDDD099C95EF}" type="datetimeFigureOut">
              <a:rPr lang="en-US" smtClean="0"/>
              <a:t> 16-05-27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5BDD4-0E27-3543-8F06-5AD1BD25F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2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F11CA-1495-AB44-94FC-BDDD099C95EF}" type="datetimeFigureOut">
              <a:rPr lang="en-US" smtClean="0"/>
              <a:t> 16-05-27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5BDD4-0E27-3543-8F06-5AD1BD25F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842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F11CA-1495-AB44-94FC-BDDD099C95EF}" type="datetimeFigureOut">
              <a:rPr lang="en-US" smtClean="0"/>
              <a:t> 16-05-27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5BDD4-0E27-3543-8F06-5AD1BD25F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62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F11CA-1495-AB44-94FC-BDDD099C95EF}" type="datetimeFigureOut">
              <a:rPr lang="en-US" smtClean="0"/>
              <a:t> 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5BDD4-0E27-3543-8F06-5AD1BD25F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654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F11CA-1495-AB44-94FC-BDDD099C95EF}" type="datetimeFigureOut">
              <a:rPr lang="en-US" smtClean="0"/>
              <a:t> 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5BDD4-0E27-3543-8F06-5AD1BD25F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329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F11CA-1495-AB44-94FC-BDDD099C95EF}" type="datetimeFigureOut">
              <a:rPr lang="en-US" smtClean="0"/>
              <a:t> 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5BDD4-0E27-3543-8F06-5AD1BD25F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703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Petitcodiac</a:t>
            </a:r>
            <a:r>
              <a:rPr lang="en-US" dirty="0" smtClean="0"/>
              <a:t> River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3999" cy="1752600"/>
          </a:xfrm>
        </p:spPr>
        <p:txBody>
          <a:bodyPr/>
          <a:lstStyle/>
          <a:p>
            <a:r>
              <a:rPr lang="en-US" dirty="0" smtClean="0"/>
              <a:t>By: Victor Maxwell Martinez Lopez </a:t>
            </a:r>
            <a:r>
              <a:rPr lang="en-US" dirty="0" err="1" smtClean="0"/>
              <a:t>Melander</a:t>
            </a:r>
            <a:r>
              <a:rPr lang="en-US" dirty="0" smtClean="0"/>
              <a:t> &amp; Nathan Earl Doucette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782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006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 this power point, we will be discussing the </a:t>
            </a:r>
          </a:p>
          <a:p>
            <a:pPr marL="0" indent="0">
              <a:buNone/>
            </a:pPr>
            <a:r>
              <a:rPr lang="en-US" dirty="0" smtClean="0"/>
              <a:t>Problems with the ecosystem of the </a:t>
            </a:r>
            <a:r>
              <a:rPr lang="en-US" dirty="0" err="1"/>
              <a:t>P</a:t>
            </a:r>
            <a:r>
              <a:rPr lang="en-US" dirty="0" err="1" smtClean="0"/>
              <a:t>etitcodiac</a:t>
            </a:r>
            <a:r>
              <a:rPr lang="en-US" dirty="0" smtClean="0"/>
              <a:t> river and what we can do to help it. </a:t>
            </a:r>
          </a:p>
        </p:txBody>
      </p:sp>
    </p:spTree>
    <p:extLst>
      <p:ext uri="{BB962C8B-B14F-4D97-AF65-F5344CB8AC3E}">
        <p14:creationId xmlns:p14="http://schemas.microsoft.com/office/powerpoint/2010/main" val="1629993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length of the </a:t>
            </a:r>
            <a:r>
              <a:rPr lang="en-US" dirty="0" err="1" smtClean="0"/>
              <a:t>petitcodiac</a:t>
            </a:r>
            <a:r>
              <a:rPr lang="en-US" dirty="0" smtClean="0"/>
              <a:t> river is 79 kilometers. The river ranges between 1-2 meters in </a:t>
            </a:r>
            <a:r>
              <a:rPr lang="en-US" dirty="0" err="1" smtClean="0"/>
              <a:t>hight</a:t>
            </a:r>
            <a:r>
              <a:rPr lang="en-US" dirty="0" smtClean="0"/>
              <a:t>. The river restricted the movement of fish and brought salmon catches down by 82%.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7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Some problems for the </a:t>
            </a:r>
            <a:r>
              <a:rPr lang="en-US" sz="3600" dirty="0" err="1" smtClean="0"/>
              <a:t>petitcodiac</a:t>
            </a:r>
            <a:r>
              <a:rPr lang="en-US" sz="3600" dirty="0" smtClean="0"/>
              <a:t> river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Before the GMSC was created our sewage was dumped directly into the </a:t>
            </a:r>
            <a:r>
              <a:rPr lang="en-US" dirty="0" err="1" smtClean="0"/>
              <a:t>petitcodiac</a:t>
            </a:r>
            <a:r>
              <a:rPr lang="en-US" dirty="0" smtClean="0"/>
              <a:t> river without any treatment or concern for the health and safety of the habitats of the </a:t>
            </a:r>
            <a:r>
              <a:rPr lang="en-US" dirty="0" err="1" smtClean="0"/>
              <a:t>petitcodiac</a:t>
            </a:r>
            <a:r>
              <a:rPr lang="en-US" dirty="0" smtClean="0"/>
              <a:t> river. </a:t>
            </a:r>
          </a:p>
          <a:p>
            <a:pPr marL="0" indent="0">
              <a:buNone/>
            </a:pPr>
            <a:r>
              <a:rPr lang="en-US" dirty="0" smtClean="0"/>
              <a:t>On average, the plant directly dumps 70 to 100 million </a:t>
            </a:r>
            <a:r>
              <a:rPr lang="en-US" dirty="0" err="1" smtClean="0"/>
              <a:t>litres</a:t>
            </a:r>
            <a:r>
              <a:rPr lang="en-US" dirty="0" smtClean="0"/>
              <a:t> of primary treated effluent into the </a:t>
            </a:r>
            <a:r>
              <a:rPr lang="en-US" dirty="0" err="1" smtClean="0"/>
              <a:t>petitcodiac</a:t>
            </a:r>
            <a:r>
              <a:rPr lang="en-US" dirty="0" smtClean="0"/>
              <a:t>  every day. (some of the effluents are toxic)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847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we can do to help.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 try to create the least garbage you can</a:t>
            </a:r>
          </a:p>
          <a:p>
            <a:r>
              <a:rPr lang="en-US" dirty="0" smtClean="0"/>
              <a:t>Use containers instead of plastic bags</a:t>
            </a:r>
          </a:p>
          <a:p>
            <a:r>
              <a:rPr lang="en-US" dirty="0" smtClean="0"/>
              <a:t>Make sure to put </a:t>
            </a:r>
            <a:r>
              <a:rPr lang="en-US" dirty="0" err="1" smtClean="0"/>
              <a:t>recycleables</a:t>
            </a:r>
            <a:r>
              <a:rPr lang="en-US" dirty="0" smtClean="0"/>
              <a:t> in </a:t>
            </a:r>
            <a:r>
              <a:rPr lang="en-US" dirty="0" smtClean="0"/>
              <a:t>recycling</a:t>
            </a:r>
          </a:p>
          <a:p>
            <a:r>
              <a:rPr lang="en-US" dirty="0" smtClean="0"/>
              <a:t>Call the police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049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 conclusion we showed you the history of 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 err="1" smtClean="0"/>
              <a:t>petitcodiac</a:t>
            </a:r>
            <a:r>
              <a:rPr lang="en-US" dirty="0" smtClean="0"/>
              <a:t> river </a:t>
            </a:r>
            <a:r>
              <a:rPr lang="en-US" dirty="0" err="1" smtClean="0"/>
              <a:t>aswell</a:t>
            </a:r>
            <a:r>
              <a:rPr lang="en-US" dirty="0" smtClean="0"/>
              <a:t> as the the problems and solutions. We can very easily fix these problems by following the directions </a:t>
            </a:r>
            <a:r>
              <a:rPr lang="en-US" smtClean="0"/>
              <a:t>we put.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0259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215</Words>
  <Application>Microsoft Macintosh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The Petitcodiac River</vt:lpstr>
      <vt:lpstr>introduction</vt:lpstr>
      <vt:lpstr>History</vt:lpstr>
      <vt:lpstr>Some problems for the petitcodiac river</vt:lpstr>
      <vt:lpstr>Things we can do to help.</vt:lpstr>
      <vt:lpstr>Conclusion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Petitcodiac River</dc:title>
  <dc:creator>clair humphrey</dc:creator>
  <cp:lastModifiedBy>clair humphrey</cp:lastModifiedBy>
  <cp:revision>7</cp:revision>
  <dcterms:created xsi:type="dcterms:W3CDTF">2016-05-25T17:08:29Z</dcterms:created>
  <dcterms:modified xsi:type="dcterms:W3CDTF">2016-05-27T17:08:37Z</dcterms:modified>
</cp:coreProperties>
</file>